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757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987635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Introdução aos Periféricos</a:t>
            </a:r>
            <a:endParaRPr lang="en-US" sz="45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808565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que são Periféricos?</a:t>
            </a:r>
            <a:endParaRPr lang="en-US" sz="4574" dirty="0"/>
          </a:p>
        </p:txBody>
      </p:sp>
      <p:sp>
        <p:nvSpPr>
          <p:cNvPr id="6" name="Text 2"/>
          <p:cNvSpPr/>
          <p:nvPr/>
        </p:nvSpPr>
        <p:spPr>
          <a:xfrm>
            <a:off x="864037" y="4630936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Periféricos são dispositivos externos conectados ao computador que ampliam suas funcionalidades.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968693" y="2434590"/>
            <a:ext cx="1010804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Classificação dos Periféricos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Entrada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Dispositivos como teclado, mouse e câmera que enviam dados ao computador.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Saída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Dispositivos como monitor, impressora e caixas de som que exibem informações.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777734"/>
            <a:ext cx="2939177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Armazenamento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387691"/>
            <a:ext cx="382893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Dispositivos como pen drive e HD externo que armazenam dados.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1412" y="991314"/>
            <a:ext cx="7369850" cy="690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Periféricos de Entrada</a:t>
            </a:r>
            <a:endParaRPr lang="en-US" sz="4349" dirty="0"/>
          </a:p>
        </p:txBody>
      </p:sp>
      <p:sp>
        <p:nvSpPr>
          <p:cNvPr id="6" name="Shape 2"/>
          <p:cNvSpPr/>
          <p:nvPr/>
        </p:nvSpPr>
        <p:spPr>
          <a:xfrm>
            <a:off x="821412" y="2297668"/>
            <a:ext cx="528042" cy="52804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007388" y="2396014"/>
            <a:ext cx="156091" cy="33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9"/>
              </a:lnSpc>
              <a:buNone/>
            </a:pPr>
            <a:r>
              <a:rPr lang="en-US" sz="260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9" dirty="0"/>
          </a:p>
        </p:txBody>
      </p:sp>
      <p:sp>
        <p:nvSpPr>
          <p:cNvPr id="8" name="Text 4"/>
          <p:cNvSpPr/>
          <p:nvPr/>
        </p:nvSpPr>
        <p:spPr>
          <a:xfrm>
            <a:off x="1584127" y="229766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8"/>
              </a:lnSpc>
              <a:buNone/>
            </a:pPr>
            <a:r>
              <a:rPr lang="en-US" sz="21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Teclado</a:t>
            </a:r>
            <a:endParaRPr lang="en-US" sz="2174" dirty="0"/>
          </a:p>
        </p:txBody>
      </p:sp>
      <p:sp>
        <p:nvSpPr>
          <p:cNvPr id="9" name="Text 5"/>
          <p:cNvSpPr/>
          <p:nvPr/>
        </p:nvSpPr>
        <p:spPr>
          <a:xfrm>
            <a:off x="1584127" y="2783443"/>
            <a:ext cx="6738461" cy="37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7"/>
              </a:lnSpc>
              <a:buNone/>
            </a:pPr>
            <a:r>
              <a:rPr lang="en-US" sz="184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a digitação de textos e comandos.</a:t>
            </a:r>
            <a:endParaRPr lang="en-US" sz="1848" dirty="0"/>
          </a:p>
        </p:txBody>
      </p:sp>
      <p:sp>
        <p:nvSpPr>
          <p:cNvPr id="10" name="Shape 6"/>
          <p:cNvSpPr/>
          <p:nvPr/>
        </p:nvSpPr>
        <p:spPr>
          <a:xfrm>
            <a:off x="821412" y="3657481"/>
            <a:ext cx="528042" cy="52804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954762" y="3755827"/>
            <a:ext cx="261342" cy="33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9"/>
              </a:lnSpc>
              <a:buNone/>
            </a:pPr>
            <a:r>
              <a:rPr lang="en-US" sz="260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9" dirty="0"/>
          </a:p>
        </p:txBody>
      </p:sp>
      <p:sp>
        <p:nvSpPr>
          <p:cNvPr id="12" name="Text 8"/>
          <p:cNvSpPr/>
          <p:nvPr/>
        </p:nvSpPr>
        <p:spPr>
          <a:xfrm>
            <a:off x="1584127" y="3657481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8"/>
              </a:lnSpc>
              <a:buNone/>
            </a:pPr>
            <a:r>
              <a:rPr lang="en-US" sz="21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Mouse</a:t>
            </a:r>
            <a:endParaRPr lang="en-US" sz="2174" dirty="0"/>
          </a:p>
        </p:txBody>
      </p:sp>
      <p:sp>
        <p:nvSpPr>
          <p:cNvPr id="13" name="Text 9"/>
          <p:cNvSpPr/>
          <p:nvPr/>
        </p:nvSpPr>
        <p:spPr>
          <a:xfrm>
            <a:off x="1584127" y="4143256"/>
            <a:ext cx="6738461" cy="37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7"/>
              </a:lnSpc>
              <a:buNone/>
            </a:pPr>
            <a:r>
              <a:rPr lang="en-US" sz="184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Controla o cursor e seleciona elementos na tela.</a:t>
            </a:r>
            <a:endParaRPr lang="en-US" sz="1848" dirty="0"/>
          </a:p>
        </p:txBody>
      </p:sp>
      <p:sp>
        <p:nvSpPr>
          <p:cNvPr id="14" name="Shape 10"/>
          <p:cNvSpPr/>
          <p:nvPr/>
        </p:nvSpPr>
        <p:spPr>
          <a:xfrm>
            <a:off x="821412" y="5017294"/>
            <a:ext cx="528042" cy="52804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952262" y="5115639"/>
            <a:ext cx="266343" cy="33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9"/>
              </a:lnSpc>
              <a:buNone/>
            </a:pPr>
            <a:r>
              <a:rPr lang="en-US" sz="260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9" dirty="0"/>
          </a:p>
        </p:txBody>
      </p:sp>
      <p:sp>
        <p:nvSpPr>
          <p:cNvPr id="16" name="Text 12"/>
          <p:cNvSpPr/>
          <p:nvPr/>
        </p:nvSpPr>
        <p:spPr>
          <a:xfrm>
            <a:off x="1584127" y="50172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8"/>
              </a:lnSpc>
              <a:buNone/>
            </a:pPr>
            <a:r>
              <a:rPr lang="en-US" sz="21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Câmera</a:t>
            </a:r>
            <a:endParaRPr lang="en-US" sz="2174" dirty="0"/>
          </a:p>
        </p:txBody>
      </p:sp>
      <p:sp>
        <p:nvSpPr>
          <p:cNvPr id="17" name="Text 13"/>
          <p:cNvSpPr/>
          <p:nvPr/>
        </p:nvSpPr>
        <p:spPr>
          <a:xfrm>
            <a:off x="1584127" y="5503069"/>
            <a:ext cx="6738461" cy="37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7"/>
              </a:lnSpc>
              <a:buNone/>
            </a:pPr>
            <a:r>
              <a:rPr lang="en-US" sz="184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Captura imagens e vídeos a serem enviados ao computador.</a:t>
            </a:r>
            <a:endParaRPr lang="en-US" sz="1848" dirty="0"/>
          </a:p>
        </p:txBody>
      </p:sp>
      <p:sp>
        <p:nvSpPr>
          <p:cNvPr id="18" name="Shape 14"/>
          <p:cNvSpPr/>
          <p:nvPr/>
        </p:nvSpPr>
        <p:spPr>
          <a:xfrm>
            <a:off x="821412" y="6377107"/>
            <a:ext cx="528042" cy="528042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952381" y="6475452"/>
            <a:ext cx="265986" cy="3313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9"/>
              </a:lnSpc>
              <a:buNone/>
            </a:pPr>
            <a:r>
              <a:rPr lang="en-US" sz="260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609" dirty="0"/>
          </a:p>
        </p:txBody>
      </p:sp>
      <p:sp>
        <p:nvSpPr>
          <p:cNvPr id="20" name="Text 16"/>
          <p:cNvSpPr/>
          <p:nvPr/>
        </p:nvSpPr>
        <p:spPr>
          <a:xfrm>
            <a:off x="1584127" y="6377107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8"/>
              </a:lnSpc>
              <a:buNone/>
            </a:pPr>
            <a:r>
              <a:rPr lang="en-US" sz="2174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Microfone</a:t>
            </a:r>
            <a:endParaRPr lang="en-US" sz="2174" dirty="0"/>
          </a:p>
        </p:txBody>
      </p:sp>
      <p:sp>
        <p:nvSpPr>
          <p:cNvPr id="21" name="Text 17"/>
          <p:cNvSpPr/>
          <p:nvPr/>
        </p:nvSpPr>
        <p:spPr>
          <a:xfrm>
            <a:off x="1584127" y="6862882"/>
            <a:ext cx="6738461" cy="3754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57"/>
              </a:lnSpc>
              <a:buNone/>
            </a:pPr>
            <a:r>
              <a:rPr lang="en-US" sz="184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Converte som em dados digitais para o computador.</a:t>
            </a:r>
            <a:endParaRPr lang="en-US" sz="184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1"/>
          <p:cNvSpPr/>
          <p:nvPr/>
        </p:nvSpPr>
        <p:spPr>
          <a:xfrm>
            <a:off x="968693" y="1468755"/>
            <a:ext cx="6901577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Periféricos de Saída</a:t>
            </a:r>
            <a:endParaRPr lang="en-US" sz="45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93" y="2688550"/>
            <a:ext cx="3984069" cy="24623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8693" y="545949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</a:t>
            </a:r>
            <a:endParaRPr lang="en-US" sz="2287" dirty="0"/>
          </a:p>
        </p:txBody>
      </p:sp>
      <p:sp>
        <p:nvSpPr>
          <p:cNvPr id="7" name="Text 3"/>
          <p:cNvSpPr/>
          <p:nvPr/>
        </p:nvSpPr>
        <p:spPr>
          <a:xfrm>
            <a:off x="968693" y="5970746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Exibe as informações processadas pelo computador.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046" y="2688550"/>
            <a:ext cx="3984069" cy="24623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23046" y="545949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Impressora</a:t>
            </a:r>
            <a:endParaRPr lang="en-US" sz="2287" dirty="0"/>
          </a:p>
        </p:txBody>
      </p:sp>
      <p:sp>
        <p:nvSpPr>
          <p:cNvPr id="10" name="Text 5"/>
          <p:cNvSpPr/>
          <p:nvPr/>
        </p:nvSpPr>
        <p:spPr>
          <a:xfrm>
            <a:off x="5323046" y="5970746"/>
            <a:ext cx="398406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Imprime documentos, imagens e outras saídas do computador.</a:t>
            </a:r>
            <a:endParaRPr lang="en-US" sz="1944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2688550"/>
            <a:ext cx="3984188" cy="246233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77400" y="5459492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9"/>
              </a:lnSpc>
              <a:buNone/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Alto-falantes</a:t>
            </a:r>
            <a:endParaRPr lang="en-US" sz="2287" dirty="0"/>
          </a:p>
        </p:txBody>
      </p:sp>
      <p:sp>
        <p:nvSpPr>
          <p:cNvPr id="13" name="Text 7"/>
          <p:cNvSpPr/>
          <p:nvPr/>
        </p:nvSpPr>
        <p:spPr>
          <a:xfrm>
            <a:off x="9677400" y="5970746"/>
            <a:ext cx="39841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Reproduzem o áudio processado pelo computador.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074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47242" y="3304818"/>
            <a:ext cx="9443680" cy="637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16"/>
              </a:lnSpc>
              <a:buNone/>
            </a:pPr>
            <a:r>
              <a:rPr lang="en-US" sz="4013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Periféricos de Armazenamento</a:t>
            </a:r>
            <a:endParaRPr lang="en-US" sz="4013" dirty="0"/>
          </a:p>
        </p:txBody>
      </p:sp>
      <p:sp>
        <p:nvSpPr>
          <p:cNvPr id="6" name="Shape 2"/>
          <p:cNvSpPr/>
          <p:nvPr/>
        </p:nvSpPr>
        <p:spPr>
          <a:xfrm>
            <a:off x="1747242" y="4266724"/>
            <a:ext cx="5459730" cy="1574483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963817" y="4483298"/>
            <a:ext cx="2548176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0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Pen Drive</a:t>
            </a:r>
            <a:endParaRPr lang="en-US" sz="2007" dirty="0"/>
          </a:p>
        </p:txBody>
      </p:sp>
      <p:sp>
        <p:nvSpPr>
          <p:cNvPr id="8" name="Text 4"/>
          <p:cNvSpPr/>
          <p:nvPr/>
        </p:nvSpPr>
        <p:spPr>
          <a:xfrm>
            <a:off x="1963817" y="4931688"/>
            <a:ext cx="5026581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Dispositivo portátil de armazenamento de dados.</a:t>
            </a:r>
            <a:endParaRPr lang="en-US" sz="1706" dirty="0"/>
          </a:p>
        </p:txBody>
      </p:sp>
      <p:sp>
        <p:nvSpPr>
          <p:cNvPr id="9" name="Shape 5"/>
          <p:cNvSpPr/>
          <p:nvPr/>
        </p:nvSpPr>
        <p:spPr>
          <a:xfrm>
            <a:off x="7423547" y="4266724"/>
            <a:ext cx="5459730" cy="1574483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7640122" y="4483298"/>
            <a:ext cx="3111579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0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 Rígido Externo</a:t>
            </a:r>
            <a:endParaRPr lang="en-US" sz="2007" dirty="0"/>
          </a:p>
        </p:txBody>
      </p:sp>
      <p:sp>
        <p:nvSpPr>
          <p:cNvPr id="11" name="Text 7"/>
          <p:cNvSpPr/>
          <p:nvPr/>
        </p:nvSpPr>
        <p:spPr>
          <a:xfrm>
            <a:off x="7640122" y="4931688"/>
            <a:ext cx="5026581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Armazena grandes quantidades de dados fora do computador.</a:t>
            </a:r>
            <a:endParaRPr lang="en-US" sz="1706" dirty="0"/>
          </a:p>
        </p:txBody>
      </p:sp>
      <p:sp>
        <p:nvSpPr>
          <p:cNvPr id="12" name="Shape 8"/>
          <p:cNvSpPr/>
          <p:nvPr/>
        </p:nvSpPr>
        <p:spPr>
          <a:xfrm>
            <a:off x="1747242" y="6057781"/>
            <a:ext cx="5459730" cy="1574483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963817" y="6274356"/>
            <a:ext cx="3006328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0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Unidade de CD/DVD</a:t>
            </a:r>
            <a:endParaRPr lang="en-US" sz="2007" dirty="0"/>
          </a:p>
        </p:txBody>
      </p:sp>
      <p:sp>
        <p:nvSpPr>
          <p:cNvPr id="14" name="Text 10"/>
          <p:cNvSpPr/>
          <p:nvPr/>
        </p:nvSpPr>
        <p:spPr>
          <a:xfrm>
            <a:off x="1963817" y="6722745"/>
            <a:ext cx="5026581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Lê e grava mídias ópticas como CDs e DVDs.</a:t>
            </a:r>
            <a:endParaRPr lang="en-US" sz="1706" dirty="0"/>
          </a:p>
        </p:txBody>
      </p:sp>
      <p:sp>
        <p:nvSpPr>
          <p:cNvPr id="15" name="Shape 11"/>
          <p:cNvSpPr/>
          <p:nvPr/>
        </p:nvSpPr>
        <p:spPr>
          <a:xfrm>
            <a:off x="7423547" y="6057781"/>
            <a:ext cx="5459730" cy="1574483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7640122" y="6274356"/>
            <a:ext cx="2977634" cy="3184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0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Cartão de Memória</a:t>
            </a:r>
            <a:endParaRPr lang="en-US" sz="2007" dirty="0"/>
          </a:p>
        </p:txBody>
      </p:sp>
      <p:sp>
        <p:nvSpPr>
          <p:cNvPr id="17" name="Text 13"/>
          <p:cNvSpPr/>
          <p:nvPr/>
        </p:nvSpPr>
        <p:spPr>
          <a:xfrm>
            <a:off x="7640122" y="6722745"/>
            <a:ext cx="5026581" cy="6929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29"/>
              </a:lnSpc>
              <a:buNone/>
            </a:pPr>
            <a:r>
              <a:rPr lang="en-US" sz="170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Usado em câmeras digitais e outros dispositivos portáteis.</a:t>
            </a:r>
            <a:endParaRPr lang="en-US" sz="170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0698" y="832842"/>
            <a:ext cx="7502604" cy="1379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1"/>
              </a:lnSpc>
              <a:buNone/>
            </a:pPr>
            <a:r>
              <a:rPr lang="en-US" sz="434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Conectando Periféricos</a:t>
            </a:r>
            <a:endParaRPr lang="en-US" sz="4345" dirty="0"/>
          </a:p>
        </p:txBody>
      </p:sp>
      <p:sp>
        <p:nvSpPr>
          <p:cNvPr id="6" name="Shape 2"/>
          <p:cNvSpPr/>
          <p:nvPr/>
        </p:nvSpPr>
        <p:spPr>
          <a:xfrm>
            <a:off x="1157168" y="2563773"/>
            <a:ext cx="30480" cy="4832866"/>
          </a:xfrm>
          <a:prstGeom prst="roundRect">
            <a:avLst>
              <a:gd name="adj" fmla="val 115409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3"/>
          <p:cNvSpPr/>
          <p:nvPr/>
        </p:nvSpPr>
        <p:spPr>
          <a:xfrm>
            <a:off x="1405711" y="3075980"/>
            <a:ext cx="820698" cy="30480"/>
          </a:xfrm>
          <a:prstGeom prst="roundRect">
            <a:avLst>
              <a:gd name="adj" fmla="val 115409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4"/>
          <p:cNvSpPr/>
          <p:nvPr/>
        </p:nvSpPr>
        <p:spPr>
          <a:xfrm>
            <a:off x="908625" y="2827496"/>
            <a:ext cx="527566" cy="52756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5"/>
          <p:cNvSpPr/>
          <p:nvPr/>
        </p:nvSpPr>
        <p:spPr>
          <a:xfrm>
            <a:off x="1094363" y="2925723"/>
            <a:ext cx="155972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7"/>
              </a:lnSpc>
              <a:buNone/>
            </a:pPr>
            <a:r>
              <a:rPr lang="en-US" sz="26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07" dirty="0"/>
          </a:p>
        </p:txBody>
      </p:sp>
      <p:sp>
        <p:nvSpPr>
          <p:cNvPr id="10" name="Text 6"/>
          <p:cNvSpPr/>
          <p:nvPr/>
        </p:nvSpPr>
        <p:spPr>
          <a:xfrm>
            <a:off x="2462212" y="2798207"/>
            <a:ext cx="2885242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6"/>
              </a:lnSpc>
              <a:buNone/>
            </a:pPr>
            <a:r>
              <a:rPr lang="en-US" sz="217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Identificar Portas</a:t>
            </a:r>
            <a:endParaRPr lang="en-US" sz="2172" dirty="0"/>
          </a:p>
        </p:txBody>
      </p:sp>
      <p:sp>
        <p:nvSpPr>
          <p:cNvPr id="11" name="Text 7"/>
          <p:cNvSpPr/>
          <p:nvPr/>
        </p:nvSpPr>
        <p:spPr>
          <a:xfrm>
            <a:off x="2462212" y="3283625"/>
            <a:ext cx="5861090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Reconhecer os tipos de portas disponíveis no computador.</a:t>
            </a:r>
            <a:endParaRPr lang="en-US" sz="1847" dirty="0"/>
          </a:p>
        </p:txBody>
      </p:sp>
      <p:sp>
        <p:nvSpPr>
          <p:cNvPr id="12" name="Shape 8"/>
          <p:cNvSpPr/>
          <p:nvPr/>
        </p:nvSpPr>
        <p:spPr>
          <a:xfrm>
            <a:off x="1405711" y="4639985"/>
            <a:ext cx="820698" cy="30480"/>
          </a:xfrm>
          <a:prstGeom prst="roundRect">
            <a:avLst>
              <a:gd name="adj" fmla="val 115409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908625" y="4391501"/>
            <a:ext cx="527566" cy="52756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1041737" y="4489728"/>
            <a:ext cx="261223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7"/>
              </a:lnSpc>
              <a:buNone/>
            </a:pPr>
            <a:r>
              <a:rPr lang="en-US" sz="26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07" dirty="0"/>
          </a:p>
        </p:txBody>
      </p:sp>
      <p:sp>
        <p:nvSpPr>
          <p:cNvPr id="15" name="Text 11"/>
          <p:cNvSpPr/>
          <p:nvPr/>
        </p:nvSpPr>
        <p:spPr>
          <a:xfrm>
            <a:off x="2462212" y="4362212"/>
            <a:ext cx="3649861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6"/>
              </a:lnSpc>
              <a:buNone/>
            </a:pPr>
            <a:r>
              <a:rPr lang="en-US" sz="217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Conectar Fisicamente</a:t>
            </a:r>
            <a:endParaRPr lang="en-US" sz="2172" dirty="0"/>
          </a:p>
        </p:txBody>
      </p:sp>
      <p:sp>
        <p:nvSpPr>
          <p:cNvPr id="16" name="Text 12"/>
          <p:cNvSpPr/>
          <p:nvPr/>
        </p:nvSpPr>
        <p:spPr>
          <a:xfrm>
            <a:off x="2462212" y="4847630"/>
            <a:ext cx="5861090" cy="3752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Inserir o plugue do periférico na porta correspondente.</a:t>
            </a:r>
            <a:endParaRPr lang="en-US" sz="1847" dirty="0"/>
          </a:p>
        </p:txBody>
      </p:sp>
      <p:sp>
        <p:nvSpPr>
          <p:cNvPr id="17" name="Shape 13"/>
          <p:cNvSpPr/>
          <p:nvPr/>
        </p:nvSpPr>
        <p:spPr>
          <a:xfrm>
            <a:off x="1405711" y="6203990"/>
            <a:ext cx="820698" cy="30480"/>
          </a:xfrm>
          <a:prstGeom prst="roundRect">
            <a:avLst>
              <a:gd name="adj" fmla="val 115409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4"/>
          <p:cNvSpPr/>
          <p:nvPr/>
        </p:nvSpPr>
        <p:spPr>
          <a:xfrm>
            <a:off x="908625" y="5955506"/>
            <a:ext cx="527566" cy="527566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5"/>
          <p:cNvSpPr/>
          <p:nvPr/>
        </p:nvSpPr>
        <p:spPr>
          <a:xfrm>
            <a:off x="1039237" y="6053733"/>
            <a:ext cx="266224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7"/>
              </a:lnSpc>
              <a:buNone/>
            </a:pPr>
            <a:r>
              <a:rPr lang="en-US" sz="260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07" dirty="0"/>
          </a:p>
        </p:txBody>
      </p:sp>
      <p:sp>
        <p:nvSpPr>
          <p:cNvPr id="20" name="Text 16"/>
          <p:cNvSpPr/>
          <p:nvPr/>
        </p:nvSpPr>
        <p:spPr>
          <a:xfrm>
            <a:off x="2462212" y="5926217"/>
            <a:ext cx="2758916" cy="3448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6"/>
              </a:lnSpc>
              <a:buNone/>
            </a:pPr>
            <a:r>
              <a:rPr lang="en-US" sz="2172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Instalar Drivers</a:t>
            </a:r>
            <a:endParaRPr lang="en-US" sz="2172" dirty="0"/>
          </a:p>
        </p:txBody>
      </p:sp>
      <p:sp>
        <p:nvSpPr>
          <p:cNvPr id="21" name="Text 17"/>
          <p:cNvSpPr/>
          <p:nvPr/>
        </p:nvSpPr>
        <p:spPr>
          <a:xfrm>
            <a:off x="2462212" y="6411635"/>
            <a:ext cx="5861090" cy="750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54"/>
              </a:lnSpc>
              <a:buNone/>
            </a:pPr>
            <a:r>
              <a:rPr lang="en-US" sz="184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Baixar e configurar os drivers necessários para o funcionamento.</a:t>
            </a:r>
            <a:endParaRPr lang="en-US" sz="1847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298"/>
            <a:ext cx="6231136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Cuidados com Periféricos</a:t>
            </a:r>
            <a:endParaRPr lang="en-US" sz="32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124265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4837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Limpeza</a:t>
            </a:r>
            <a:endParaRPr lang="en-US" sz="1601" dirty="0"/>
          </a:p>
        </p:txBody>
      </p:sp>
      <p:sp>
        <p:nvSpPr>
          <p:cNvPr id="8" name="Text 3"/>
          <p:cNvSpPr/>
          <p:nvPr/>
        </p:nvSpPr>
        <p:spPr>
          <a:xfrm>
            <a:off x="604837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Manter os periféricos limpos e livres de poeira.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3000137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4837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Manutenção</a:t>
            </a:r>
            <a:endParaRPr lang="en-US" sz="1601" dirty="0"/>
          </a:p>
        </p:txBody>
      </p:sp>
      <p:sp>
        <p:nvSpPr>
          <p:cNvPr id="11" name="Text 5"/>
          <p:cNvSpPr/>
          <p:nvPr/>
        </p:nvSpPr>
        <p:spPr>
          <a:xfrm>
            <a:off x="604837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Realizar checagens periódicas e substituir peças desgastadas.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4757618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4837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Proteção</a:t>
            </a:r>
            <a:endParaRPr lang="en-US" sz="1601" dirty="0"/>
          </a:p>
        </p:txBody>
      </p:sp>
      <p:sp>
        <p:nvSpPr>
          <p:cNvPr id="14" name="Text 7"/>
          <p:cNvSpPr/>
          <p:nvPr/>
        </p:nvSpPr>
        <p:spPr>
          <a:xfrm>
            <a:off x="604837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Utilizar protetores e evitar danos por choques e quedas.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6515100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4837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Compatibilidade</a:t>
            </a:r>
            <a:endParaRPr lang="en-US" sz="1601" dirty="0"/>
          </a:p>
        </p:txBody>
      </p:sp>
      <p:sp>
        <p:nvSpPr>
          <p:cNvPr id="17" name="Text 9"/>
          <p:cNvSpPr/>
          <p:nvPr/>
        </p:nvSpPr>
        <p:spPr>
          <a:xfrm>
            <a:off x="604837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Garantir que os periféricos sejam compatíveis com o computador.</a:t>
            </a:r>
            <a:endParaRPr lang="en-US" sz="136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931" y="613648"/>
            <a:ext cx="7582138" cy="13125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7"/>
              </a:lnSpc>
              <a:buNone/>
            </a:pPr>
            <a:r>
              <a:rPr lang="en-US" sz="413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Benefícios dos Periféricos</a:t>
            </a:r>
            <a:endParaRPr lang="en-US" sz="413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31" y="2260878"/>
            <a:ext cx="1115616" cy="178498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31231" y="2484001"/>
            <a:ext cx="2624971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206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Versatilidade</a:t>
            </a:r>
            <a:endParaRPr lang="en-US" sz="2067" dirty="0"/>
          </a:p>
        </p:txBody>
      </p:sp>
      <p:sp>
        <p:nvSpPr>
          <p:cNvPr id="8" name="Text 3"/>
          <p:cNvSpPr/>
          <p:nvPr/>
        </p:nvSpPr>
        <p:spPr>
          <a:xfrm>
            <a:off x="2231231" y="2945963"/>
            <a:ext cx="613183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1"/>
              </a:lnSpc>
              <a:buNone/>
            </a:pPr>
            <a:r>
              <a:rPr lang="en-US" sz="175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Adição de novos recursos e funcionalidades ao computador.</a:t>
            </a:r>
            <a:endParaRPr lang="en-US" sz="175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31" y="4045863"/>
            <a:ext cx="1115616" cy="17849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31231" y="4268986"/>
            <a:ext cx="2624971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206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Personalização</a:t>
            </a:r>
            <a:endParaRPr lang="en-US" sz="2067" dirty="0"/>
          </a:p>
        </p:txBody>
      </p:sp>
      <p:sp>
        <p:nvSpPr>
          <p:cNvPr id="11" name="Text 5"/>
          <p:cNvSpPr/>
          <p:nvPr/>
        </p:nvSpPr>
        <p:spPr>
          <a:xfrm>
            <a:off x="2231231" y="4730948"/>
            <a:ext cx="613183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1"/>
              </a:lnSpc>
              <a:buNone/>
            </a:pPr>
            <a:r>
              <a:rPr lang="en-US" sz="175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Adaptar o computador às necessidades e preferências do usuário.</a:t>
            </a:r>
            <a:endParaRPr lang="en-US" sz="1757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931" y="5830848"/>
            <a:ext cx="1115616" cy="178498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31231" y="6053971"/>
            <a:ext cx="2624971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206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Produtividade</a:t>
            </a:r>
            <a:endParaRPr lang="en-US" sz="2067" dirty="0"/>
          </a:p>
        </p:txBody>
      </p:sp>
      <p:sp>
        <p:nvSpPr>
          <p:cNvPr id="14" name="Text 7"/>
          <p:cNvSpPr/>
          <p:nvPr/>
        </p:nvSpPr>
        <p:spPr>
          <a:xfrm>
            <a:off x="2231231" y="6515933"/>
            <a:ext cx="613183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11"/>
              </a:lnSpc>
              <a:buNone/>
            </a:pPr>
            <a:r>
              <a:rPr lang="en-US" sz="175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Melhorar a eficiência e facilitar a realização de tarefas.</a:t>
            </a:r>
            <a:endParaRPr lang="en-US" sz="175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318</Words>
  <Application>Microsoft Office PowerPoint</Application>
  <PresentationFormat>Personalizar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Cabin</vt:lpstr>
      <vt:lpstr>Unbounded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FERNANDA MILITAO DA SILVA FRETES</cp:lastModifiedBy>
  <cp:revision>2</cp:revision>
  <dcterms:created xsi:type="dcterms:W3CDTF">2024-08-12T17:30:42Z</dcterms:created>
  <dcterms:modified xsi:type="dcterms:W3CDTF">2024-09-02T17:43:02Z</dcterms:modified>
</cp:coreProperties>
</file>